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660"/>
  </p:normalViewPr>
  <p:slideViewPr>
    <p:cSldViewPr>
      <p:cViewPr varScale="1">
        <p:scale>
          <a:sx n="91" d="100"/>
          <a:sy n="91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1714-6D4A-4F98-A46F-7E6983322F6C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6DC2-84D5-4ECC-96D5-8A3BB853E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AE08-BF58-4120-A7C3-0259BFB8C7B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CF0D-62DA-4715-B688-2338D7A12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530C-75F8-4DC1-B2E7-B4CF0F6B70A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E893-F8DC-4EAB-8638-270A2164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663A-259C-46AA-8F91-4B43C359ED1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A2E1-C7FA-478B-924C-52BC03B6F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D038-0056-44F0-A97E-787498D81AA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5912-46C2-40B3-BC65-55FFDD8C0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79EA-F5A4-4DB2-942D-F24989B4575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FFA6-09E2-4242-B06A-EEBB5A381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DC33-B0B6-4FED-B075-7EC9E58E8A0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CAD2-CB8F-4747-9A04-37F0ABFDF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226B-D945-4A7C-8AF9-59A016273ABC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C60E-2F1C-47E2-9672-C68C43206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5F23-E065-4F69-8E91-2E1E9EDB533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0B20-BE8F-4E4B-9FF6-B7373296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31F0-101C-4FCE-B231-C1A6613F797A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429B-32FC-4392-94DA-02D908D4C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A21E-D0F2-4A56-A54A-67460FC20386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3BB7-BE9C-4232-B3CD-2359BF721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6C5C46-967C-4F29-887E-36E306CAF18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C29A6-C8CE-4D60-B23B-9A58C1EAD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ege.midural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ege.midural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-33338"/>
            <a:ext cx="9210676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3175"/>
            <a:ext cx="91535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333375"/>
            <a:ext cx="8280400" cy="5113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  <a:hlinkClick r:id="rId2"/>
              </a:rPr>
              <a:t>Информацию можно получить:</a:t>
            </a:r>
          </a:p>
          <a:p>
            <a:endParaRPr lang="ru-RU" sz="2400">
              <a:latin typeface="Calibri" pitchFamily="34" charset="0"/>
              <a:hlinkClick r:id="rId2"/>
            </a:endParaRPr>
          </a:p>
          <a:p>
            <a:r>
              <a:rPr lang="en-US" sz="2400">
                <a:latin typeface="Calibri" pitchFamily="34" charset="0"/>
                <a:hlinkClick r:id="rId2"/>
              </a:rPr>
              <a:t>ege.edu.ru </a:t>
            </a:r>
            <a:r>
              <a:rPr lang="ru-RU" sz="2400">
                <a:latin typeface="Calibri" pitchFamily="34" charset="0"/>
              </a:rPr>
              <a:t>ОФИЦИАЛЬНЫЙ</a:t>
            </a:r>
            <a:r>
              <a:rPr lang="en-US" sz="2400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ИНФОРМАЦИОННЫЙ ПОРТАЛ</a:t>
            </a:r>
          </a:p>
          <a:p>
            <a:r>
              <a:rPr lang="ru-RU" sz="2400">
                <a:latin typeface="Calibri" pitchFamily="34" charset="0"/>
              </a:rPr>
              <a:t>ЕДИНОГО ГОСУДАРСТВЕННОГО</a:t>
            </a:r>
            <a:r>
              <a:rPr lang="en-US" sz="2400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ЭКЗАМЕНА</a:t>
            </a:r>
          </a:p>
          <a:p>
            <a:r>
              <a:rPr lang="en-US" sz="2400">
                <a:latin typeface="Calibri" pitchFamily="34" charset="0"/>
                <a:hlinkClick r:id="rId3"/>
              </a:rPr>
              <a:t>http://www.fipi.ru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Федеральный институт педагогических измерений</a:t>
            </a:r>
            <a:endParaRPr lang="ru-RU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  <a:hlinkClick r:id="rId2"/>
              </a:rPr>
              <a:t>http://ege.midural.ru/</a:t>
            </a:r>
            <a:r>
              <a:rPr lang="en-US" sz="2400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Информационная поддержка оценки качества образования по Свердловской области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ru-RU" sz="2400" b="1"/>
              <a:t> </a:t>
            </a:r>
            <a:endParaRPr lang="ru-RU" sz="2400"/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/>
              <a:t>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2804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  <a:hlinkClick r:id="rId2"/>
              </a:rPr>
              <a:t>Информационные порталы для самоподготовки к ОГЭ и ЕГЭ:</a:t>
            </a:r>
          </a:p>
          <a:p>
            <a:endParaRPr lang="ru-RU" sz="4400">
              <a:latin typeface="Calibri" pitchFamily="34" charset="0"/>
              <a:hlinkClick r:id="rId2"/>
            </a:endParaRPr>
          </a:p>
          <a:p>
            <a:r>
              <a:rPr lang="en-US" sz="4400">
                <a:latin typeface="Calibri" pitchFamily="34" charset="0"/>
                <a:hlinkClick r:id="rId3"/>
              </a:rPr>
              <a:t>http://www.fipi.ru</a:t>
            </a:r>
            <a:r>
              <a:rPr lang="ru-RU" sz="4400">
                <a:latin typeface="Calibri" pitchFamily="34" charset="0"/>
              </a:rPr>
              <a:t> </a:t>
            </a:r>
            <a:r>
              <a:rPr lang="ru-RU" sz="4400" b="1">
                <a:latin typeface="Calibri" pitchFamily="34" charset="0"/>
              </a:rPr>
              <a:t>Федеральный институт педагогических измерений</a:t>
            </a:r>
          </a:p>
          <a:p>
            <a:r>
              <a:rPr lang="ru-RU" sz="4400" b="1">
                <a:latin typeface="Calibri" pitchFamily="34" charset="0"/>
              </a:rPr>
              <a:t>Открытый банк заданий ЕГЭ</a:t>
            </a:r>
          </a:p>
          <a:p>
            <a:r>
              <a:rPr lang="ru-RU" sz="4400" b="1">
                <a:latin typeface="Calibri" pitchFamily="34" charset="0"/>
              </a:rPr>
              <a:t>Открытый банк заданий ОГЭ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535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392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0"/>
            <a:ext cx="9197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0" y="0"/>
            <a:ext cx="927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48</Words>
  <Application>Microsoft Office PowerPoint</Application>
  <PresentationFormat>Экран (4:3)</PresentationFormat>
  <Paragraphs>15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etn</dc:creator>
  <cp:lastModifiedBy>Андрей</cp:lastModifiedBy>
  <cp:revision>7</cp:revision>
  <dcterms:created xsi:type="dcterms:W3CDTF">2015-09-11T11:43:24Z</dcterms:created>
  <dcterms:modified xsi:type="dcterms:W3CDTF">2016-02-09T17:27:26Z</dcterms:modified>
</cp:coreProperties>
</file>